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Nobile" panose="020B0604020202020204" charset="0"/>
      <p:regular r:id="rId16"/>
    </p:embeddedFont>
    <p:embeddedFont>
      <p:font typeface="Alexandria" panose="020B0604020202020204" charset="-78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4" d="100"/>
          <a:sy n="64" d="100"/>
        </p:scale>
        <p:origin x="255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5176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187768"/>
            <a:ext cx="7415927" cy="3193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Input and Output Operations in C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864037" y="4752023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chapter shows you how to use C's input and output functions. We'll cover the basic functions like `printf()`, `scanf()`, `getchar()`, and `putchar()`. We'll also talk about data types and give you some examples.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6628328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57" y="6635948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316" y="6609874"/>
            <a:ext cx="2849404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by Istiak Rahman</a:t>
            </a:r>
            <a:endParaRPr lang="en-US" sz="240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173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789" y="3444121"/>
            <a:ext cx="5726430" cy="704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The printf() Function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8789" y="4486513"/>
            <a:ext cx="4200644" cy="3116342"/>
          </a:xfrm>
          <a:prstGeom prst="roundRect">
            <a:avLst>
              <a:gd name="adj" fmla="val 303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1794" y="4719518"/>
            <a:ext cx="2817376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Outputting Text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1794" y="5206722"/>
            <a:ext cx="3734633" cy="1802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`printf()` function is used to display text on the screen. It takes a format string as its first argument, which includes the text you want to display.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4818" y="4486513"/>
            <a:ext cx="4200644" cy="3116342"/>
          </a:xfrm>
          <a:prstGeom prst="roundRect">
            <a:avLst>
              <a:gd name="adj" fmla="val 303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47824" y="4719518"/>
            <a:ext cx="3020735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Formatting Specifiers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7824" y="5206722"/>
            <a:ext cx="3734633" cy="2163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`printf()` function utilizes format specifiers to determine how to display the values of variables. These specifiers act as placeholders, indicating the type of data to be printed.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848" y="4486513"/>
            <a:ext cx="4200644" cy="3116342"/>
          </a:xfrm>
          <a:prstGeom prst="roundRect">
            <a:avLst>
              <a:gd name="adj" fmla="val 303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3853" y="4719518"/>
            <a:ext cx="2817376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Example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3853" y="5206722"/>
            <a:ext cx="3734633" cy="2163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 example, `printf("Hello, World!\n");` will print "Hello, World!" on the screen followed by a newline character. The `\n` character moves the cursor to the next line.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12915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The scanf() Function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280154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Input from the User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3434120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`scanf()` function is used to receive input from the user. It reads data from the standard input, which is usually the keyboard.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280154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Storing Input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3434120"/>
            <a:ext cx="3898821" cy="3160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`scanf()` function takes a format string as its first argument, similar to `printf()`, to specify the type of data it should expect. It then stores the input data in the variables provided as subsequent arguments.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280154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Example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3434120"/>
            <a:ext cx="3898821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 example, `scanf("%d", &amp;age);` reads an integer value from the user and stores it in the `age` variable. The `&amp;` symbol is used to provide the address of the variable, allowing `scanf()` to modify the value.</a:t>
            </a:r>
            <a:endParaRPr lang="en-US" sz="190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7563" y="923925"/>
            <a:ext cx="7264360" cy="652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Character Input and Output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563" y="1889879"/>
            <a:ext cx="1044416" cy="187225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75233" y="2098715"/>
            <a:ext cx="2611279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getchar()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575233" y="2550319"/>
            <a:ext cx="6324005" cy="1002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`getchar()` function reads a single character from the input stream. It returns the character as an integer value, which can be stored in a `char` variable.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563" y="3762137"/>
            <a:ext cx="1044416" cy="187225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75233" y="3970973"/>
            <a:ext cx="2611279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putchar()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575233" y="4422577"/>
            <a:ext cx="6324005" cy="1002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`putchar()` function writes a single character to the output stream. It takes a character as its argument and displays it on the screen.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7563" y="5634395"/>
            <a:ext cx="1044416" cy="167116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75233" y="5843230"/>
            <a:ext cx="2611279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Example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575233" y="6294834"/>
            <a:ext cx="6324005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Combining `getchar()` and `putchar()` allows you to read a character from the user and then display it back on the screen.</a:t>
            </a:r>
            <a:endParaRPr lang="en-US" sz="160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053" y="672465"/>
            <a:ext cx="4379119" cy="547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Types in C</a:t>
            </a:r>
            <a:endParaRPr lang="en-US" sz="3400" dirty="0"/>
          </a:p>
        </p:txBody>
      </p:sp>
      <p:sp>
        <p:nvSpPr>
          <p:cNvPr id="3" name="Shape 1"/>
          <p:cNvSpPr/>
          <p:nvPr/>
        </p:nvSpPr>
        <p:spPr>
          <a:xfrm>
            <a:off x="613053" y="1482447"/>
            <a:ext cx="13404294" cy="6074569"/>
          </a:xfrm>
          <a:prstGeom prst="roundRect">
            <a:avLst>
              <a:gd name="adj" fmla="val 121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20673" y="1490067"/>
            <a:ext cx="13387626" cy="50542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797481" y="1602700"/>
            <a:ext cx="4107894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Type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5263277" y="1602700"/>
            <a:ext cx="4104084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Format Specifier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9725263" y="1602700"/>
            <a:ext cx="4107894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Description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620673" y="1995488"/>
            <a:ext cx="13387626" cy="7855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797481" y="2108121"/>
            <a:ext cx="4107894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5263277" y="2108121"/>
            <a:ext cx="4104084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%d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9725263" y="2108121"/>
            <a:ext cx="4107894" cy="560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Used for storing whole numbers, including positive, negative, and zero.</a:t>
            </a:r>
            <a:endParaRPr lang="en-US" sz="1350" dirty="0"/>
          </a:p>
        </p:txBody>
      </p:sp>
      <p:sp>
        <p:nvSpPr>
          <p:cNvPr id="12" name="Shape 10"/>
          <p:cNvSpPr/>
          <p:nvPr/>
        </p:nvSpPr>
        <p:spPr>
          <a:xfrm>
            <a:off x="620673" y="2781062"/>
            <a:ext cx="13387626" cy="7855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797481" y="2893695"/>
            <a:ext cx="4107894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float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5263277" y="2893695"/>
            <a:ext cx="4104084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%f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9725263" y="2893695"/>
            <a:ext cx="4107894" cy="560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Used for storing single-precision decimal numbers with a limited range and precision.</a:t>
            </a:r>
            <a:endParaRPr lang="en-US" sz="1350" dirty="0"/>
          </a:p>
        </p:txBody>
      </p:sp>
      <p:sp>
        <p:nvSpPr>
          <p:cNvPr id="16" name="Shape 14"/>
          <p:cNvSpPr/>
          <p:nvPr/>
        </p:nvSpPr>
        <p:spPr>
          <a:xfrm>
            <a:off x="620673" y="3566636"/>
            <a:ext cx="13387626" cy="106572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797481" y="3679269"/>
            <a:ext cx="4107894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double</a:t>
            </a: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5263277" y="3679269"/>
            <a:ext cx="4104084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%lf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9725263" y="3679269"/>
            <a:ext cx="4107894" cy="840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Used for storing double-precision decimal numbers, offering a wider range and higher precision compared to `float`.</a:t>
            </a:r>
            <a:endParaRPr lang="en-US" sz="1350" dirty="0"/>
          </a:p>
        </p:txBody>
      </p:sp>
      <p:sp>
        <p:nvSpPr>
          <p:cNvPr id="20" name="Shape 18"/>
          <p:cNvSpPr/>
          <p:nvPr/>
        </p:nvSpPr>
        <p:spPr>
          <a:xfrm>
            <a:off x="620673" y="4632365"/>
            <a:ext cx="13387626" cy="7855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797481" y="4744998"/>
            <a:ext cx="4107894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char</a:t>
            </a:r>
            <a:endParaRPr lang="en-US" sz="1350" dirty="0"/>
          </a:p>
        </p:txBody>
      </p:sp>
      <p:sp>
        <p:nvSpPr>
          <p:cNvPr id="22" name="Text 20"/>
          <p:cNvSpPr/>
          <p:nvPr/>
        </p:nvSpPr>
        <p:spPr>
          <a:xfrm>
            <a:off x="5263277" y="4744998"/>
            <a:ext cx="4104084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%c</a:t>
            </a:r>
            <a:endParaRPr lang="en-US" sz="1350" dirty="0"/>
          </a:p>
        </p:txBody>
      </p:sp>
      <p:sp>
        <p:nvSpPr>
          <p:cNvPr id="23" name="Text 21"/>
          <p:cNvSpPr/>
          <p:nvPr/>
        </p:nvSpPr>
        <p:spPr>
          <a:xfrm>
            <a:off x="9725263" y="4744998"/>
            <a:ext cx="4107894" cy="560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Used for storing single characters, such as letters, numbers, and punctuation marks.</a:t>
            </a:r>
            <a:endParaRPr lang="en-US" sz="1350" dirty="0"/>
          </a:p>
        </p:txBody>
      </p:sp>
      <p:sp>
        <p:nvSpPr>
          <p:cNvPr id="24" name="Shape 22"/>
          <p:cNvSpPr/>
          <p:nvPr/>
        </p:nvSpPr>
        <p:spPr>
          <a:xfrm>
            <a:off x="620673" y="5417939"/>
            <a:ext cx="13387626" cy="106572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797481" y="5530572"/>
            <a:ext cx="4107894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unsigned int</a:t>
            </a:r>
            <a:endParaRPr lang="en-US" sz="1350" dirty="0"/>
          </a:p>
        </p:txBody>
      </p:sp>
      <p:sp>
        <p:nvSpPr>
          <p:cNvPr id="26" name="Text 24"/>
          <p:cNvSpPr/>
          <p:nvPr/>
        </p:nvSpPr>
        <p:spPr>
          <a:xfrm>
            <a:off x="5263277" y="5530572"/>
            <a:ext cx="4104084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%u</a:t>
            </a:r>
            <a:endParaRPr lang="en-US" sz="1350" dirty="0"/>
          </a:p>
        </p:txBody>
      </p:sp>
      <p:sp>
        <p:nvSpPr>
          <p:cNvPr id="27" name="Text 25"/>
          <p:cNvSpPr/>
          <p:nvPr/>
        </p:nvSpPr>
        <p:spPr>
          <a:xfrm>
            <a:off x="9725263" y="5530572"/>
            <a:ext cx="4107894" cy="840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Used for storing non-negative whole numbers, specifically for situations where you need to represent only positive values.</a:t>
            </a:r>
            <a:endParaRPr lang="en-US" sz="1350" dirty="0"/>
          </a:p>
        </p:txBody>
      </p:sp>
      <p:sp>
        <p:nvSpPr>
          <p:cNvPr id="28" name="Shape 26"/>
          <p:cNvSpPr/>
          <p:nvPr/>
        </p:nvSpPr>
        <p:spPr>
          <a:xfrm>
            <a:off x="620673" y="6483668"/>
            <a:ext cx="13387626" cy="106572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797481" y="6596301"/>
            <a:ext cx="4107894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string</a:t>
            </a:r>
            <a:endParaRPr lang="en-US" sz="1350" dirty="0"/>
          </a:p>
        </p:txBody>
      </p:sp>
      <p:sp>
        <p:nvSpPr>
          <p:cNvPr id="30" name="Text 28"/>
          <p:cNvSpPr/>
          <p:nvPr/>
        </p:nvSpPr>
        <p:spPr>
          <a:xfrm>
            <a:off x="5263277" y="6596301"/>
            <a:ext cx="4104084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%s</a:t>
            </a:r>
            <a:endParaRPr lang="en-US" sz="1350" dirty="0"/>
          </a:p>
        </p:txBody>
      </p:sp>
      <p:sp>
        <p:nvSpPr>
          <p:cNvPr id="31" name="Text 29"/>
          <p:cNvSpPr/>
          <p:nvPr/>
        </p:nvSpPr>
        <p:spPr>
          <a:xfrm>
            <a:off x="9725263" y="6596301"/>
            <a:ext cx="4107894" cy="840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Used for storing a sequence of characters, commonly known as a text string. In C, strings are represented as arrays of characters.</a:t>
            </a:r>
            <a:endParaRPr lang="en-US" sz="135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4707" y="581620"/>
            <a:ext cx="7667387" cy="1318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Example 1: Basic Input and Output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24707" y="2453759"/>
            <a:ext cx="474583" cy="474583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02586" y="2532817"/>
            <a:ext cx="118705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6910149" y="2453759"/>
            <a:ext cx="263699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Input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910149" y="2909888"/>
            <a:ext cx="6981944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program first prompts the user to enter their age and salary.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6224707" y="3695581"/>
            <a:ext cx="474583" cy="474583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69368" y="3774638"/>
            <a:ext cx="185142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6910149" y="3695581"/>
            <a:ext cx="263699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Storage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6910149" y="4151709"/>
            <a:ext cx="6981944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input is stored in variables of the appropriate data types: `age` as an integer and `salary` as a float.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24707" y="5274945"/>
            <a:ext cx="474583" cy="474583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68772" y="5354002"/>
            <a:ext cx="186333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6910149" y="5274945"/>
            <a:ext cx="263699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Output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910149" y="5731073"/>
            <a:ext cx="6981944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program then displays the user's age and salary back on the screen, using `printf()` to format the output.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6224707" y="6854309"/>
            <a:ext cx="474583" cy="474583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7462" y="6933367"/>
            <a:ext cx="188952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6910149" y="6854309"/>
            <a:ext cx="263699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Return Value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6910149" y="7310438"/>
            <a:ext cx="6981944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program returns 0, indicating successful execution.</a:t>
            </a:r>
            <a:endParaRPr lang="en-US" sz="165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0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Example 2: Using getchar() and putchar()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73441" y="2314932"/>
            <a:ext cx="30480" cy="5309949"/>
          </a:xfrm>
          <a:prstGeom prst="roundRect">
            <a:avLst>
              <a:gd name="adj" fmla="val 303834"/>
            </a:avLst>
          </a:prstGeom>
          <a:solidFill>
            <a:srgbClr val="B8C3DF"/>
          </a:solidFill>
          <a:ln/>
        </p:spPr>
      </p:sp>
      <p:sp>
        <p:nvSpPr>
          <p:cNvPr id="5" name="Shape 2"/>
          <p:cNvSpPr/>
          <p:nvPr/>
        </p:nvSpPr>
        <p:spPr>
          <a:xfrm>
            <a:off x="6806208" y="2795707"/>
            <a:ext cx="771644" cy="30480"/>
          </a:xfrm>
          <a:prstGeom prst="roundRect">
            <a:avLst>
              <a:gd name="adj" fmla="val 303834"/>
            </a:avLst>
          </a:prstGeom>
          <a:solidFill>
            <a:srgbClr val="B8C3DF"/>
          </a:solidFill>
          <a:ln/>
        </p:spPr>
      </p:sp>
      <p:sp>
        <p:nvSpPr>
          <p:cNvPr id="6" name="Shape 3"/>
          <p:cNvSpPr/>
          <p:nvPr/>
        </p:nvSpPr>
        <p:spPr>
          <a:xfrm>
            <a:off x="6340673" y="256293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26649" y="2645569"/>
            <a:ext cx="124063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013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Input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801332" y="3012043"/>
            <a:ext cx="6057424" cy="1058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program prompts the user to enter a character. The `getchar()` function then reads the character from the input stream.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06208" y="4991933"/>
            <a:ext cx="771644" cy="30480"/>
          </a:xfrm>
          <a:prstGeom prst="roundRect">
            <a:avLst>
              <a:gd name="adj" fmla="val 303834"/>
            </a:avLst>
          </a:prstGeom>
          <a:solidFill>
            <a:srgbClr val="B8C3DF"/>
          </a:solidFill>
          <a:ln/>
        </p:spPr>
      </p:sp>
      <p:sp>
        <p:nvSpPr>
          <p:cNvPr id="11" name="Shape 8"/>
          <p:cNvSpPr/>
          <p:nvPr/>
        </p:nvSpPr>
        <p:spPr>
          <a:xfrm>
            <a:off x="6340673" y="4759166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91883" y="4841796"/>
            <a:ext cx="19347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01332" y="4731544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Output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801332" y="5208270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program then displays the character on the screen using the `putchar()` function.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806208" y="6835378"/>
            <a:ext cx="771644" cy="30480"/>
          </a:xfrm>
          <a:prstGeom prst="roundRect">
            <a:avLst>
              <a:gd name="adj" fmla="val 303834"/>
            </a:avLst>
          </a:prstGeom>
          <a:solidFill>
            <a:srgbClr val="B8C3DF"/>
          </a:solidFill>
          <a:ln/>
        </p:spPr>
      </p:sp>
      <p:sp>
        <p:nvSpPr>
          <p:cNvPr id="16" name="Shape 13"/>
          <p:cNvSpPr/>
          <p:nvPr/>
        </p:nvSpPr>
        <p:spPr>
          <a:xfrm>
            <a:off x="6340673" y="6602611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91288" y="6685240"/>
            <a:ext cx="194786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01332" y="6574988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Return Value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801332" y="7051715"/>
            <a:ext cx="6057424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program returns 0, indicating successful execution.</a:t>
            </a:r>
            <a:endParaRPr lang="en-US" sz="170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4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909" y="3459242"/>
            <a:ext cx="56709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Key Concepts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909" y="4508183"/>
            <a:ext cx="567095" cy="5670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909" y="5302091"/>
            <a:ext cx="2835473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Input Formats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909" y="5792629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`scanf()` function allows you to control the data format expected from the user, ensuring that the program receives the correct input.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823" y="4508183"/>
            <a:ext cx="567095" cy="56709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823" y="5302091"/>
            <a:ext cx="2835473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Output Formats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823" y="5792629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`printf()` function allows you to control how data is displayed on the screen, providing a clear and organized presentation to the user.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4508183"/>
            <a:ext cx="567095" cy="56709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302091"/>
            <a:ext cx="3066574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Basic User Interaction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5792629"/>
            <a:ext cx="41207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`scanf()` and `printf()` functions provide the fundamental tools for creating interactive programs that communicate effectively with the user.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530310"/>
            <a:ext cx="7415927" cy="1064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Thank You!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864037" y="2965252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Presented by:</a:t>
            </a:r>
            <a:r>
              <a:rPr lang="en-US" sz="1900" b="1" dirty="0">
                <a:solidFill>
                  <a:srgbClr val="FFA44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Istiak Rahman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3637955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Email: istiak.rahman1020@gmail.com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4310658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Thank you for your attention! I appreciate your time and interest.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5471041"/>
            <a:ext cx="5462468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9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Keep Learning, Keep Growing</a:t>
            </a:r>
            <a:endParaRPr lang="en-US" sz="2900" dirty="0"/>
          </a:p>
        </p:txBody>
      </p:sp>
      <p:sp>
        <p:nvSpPr>
          <p:cNvPr id="8" name="Text 5"/>
          <p:cNvSpPr/>
          <p:nvPr/>
        </p:nvSpPr>
        <p:spPr>
          <a:xfrm>
            <a:off x="864037" y="6304121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810</Words>
  <Application>Microsoft Office PowerPoint</Application>
  <PresentationFormat>Custom</PresentationFormat>
  <Paragraphs>90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Nobile</vt:lpstr>
      <vt:lpstr>Alexandria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account</cp:lastModifiedBy>
  <cp:revision>2</cp:revision>
  <dcterms:created xsi:type="dcterms:W3CDTF">2024-09-26T07:40:30Z</dcterms:created>
  <dcterms:modified xsi:type="dcterms:W3CDTF">2024-09-26T07:53:57Z</dcterms:modified>
</cp:coreProperties>
</file>